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2"/>
  </p:notesMasterIdLst>
  <p:handoutMasterIdLst>
    <p:handoutMasterId r:id="rId13"/>
  </p:handoutMasterIdLst>
  <p:sldIdLst>
    <p:sldId id="256" r:id="rId2"/>
    <p:sldId id="269" r:id="rId3"/>
    <p:sldId id="265" r:id="rId4"/>
    <p:sldId id="271" r:id="rId5"/>
    <p:sldId id="272" r:id="rId6"/>
    <p:sldId id="270" r:id="rId7"/>
    <p:sldId id="273" r:id="rId8"/>
    <p:sldId id="274" r:id="rId9"/>
    <p:sldId id="275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15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168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D2DDA-69D8-473F-A583-B6774B31A77B}" type="datetimeFigureOut">
              <a:rPr lang="en-US"/>
              <a:t>8/21/2025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92CCB-FF08-4D29-8DA3-E1FD86044808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21533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1F6DFB-6833-46E4-B515-70E0D9178056}" type="datetimeFigureOut">
              <a:rPr lang="en-US"/>
              <a:t>8/21/2025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8706C7-F2C3-48B6-8A22-C484D800B5D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9506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-2" y="295863"/>
            <a:ext cx="12188827" cy="6323264"/>
            <a:chOff x="-2" y="295863"/>
            <a:chExt cx="12188827" cy="6323264"/>
          </a:xfrm>
        </p:grpSpPr>
        <p:sp>
          <p:nvSpPr>
            <p:cNvPr id="33" name="Rectangle 32"/>
            <p:cNvSpPr/>
            <p:nvPr/>
          </p:nvSpPr>
          <p:spPr>
            <a:xfrm>
              <a:off x="-1" y="1905000"/>
              <a:ext cx="12188826" cy="3200400"/>
            </a:xfrm>
            <a:prstGeom prst="rect">
              <a:avLst/>
            </a:prstGeom>
            <a:gradFill flip="none" rotWithShape="1">
              <a:gsLst>
                <a:gs pos="100000">
                  <a:schemeClr val="accent1">
                    <a:alpha val="50000"/>
                  </a:schemeClr>
                </a:gs>
                <a:gs pos="0">
                  <a:schemeClr val="accent1">
                    <a:lumMod val="60000"/>
                    <a:lumOff val="4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-2" y="1795132"/>
              <a:ext cx="12188826" cy="73152"/>
            </a:xfrm>
            <a:prstGeom prst="rect">
              <a:avLst/>
            </a:prstGeom>
            <a:gradFill flip="none" rotWithShape="1">
              <a:gsLst>
                <a:gs pos="100000">
                  <a:schemeClr val="accent1">
                    <a:alpha val="80000"/>
                  </a:schemeClr>
                </a:gs>
                <a:gs pos="0">
                  <a:schemeClr val="accent1">
                    <a:lumMod val="60000"/>
                    <a:lumOff val="40000"/>
                    <a:alpha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-2" y="5142116"/>
              <a:ext cx="12188826" cy="73152"/>
            </a:xfrm>
            <a:prstGeom prst="rect">
              <a:avLst/>
            </a:prstGeom>
            <a:gradFill flip="none" rotWithShape="1">
              <a:gsLst>
                <a:gs pos="100000">
                  <a:schemeClr val="accent1">
                    <a:alpha val="80000"/>
                  </a:schemeClr>
                </a:gs>
                <a:gs pos="0">
                  <a:schemeClr val="accent1">
                    <a:lumMod val="60000"/>
                    <a:lumOff val="40000"/>
                    <a:alpha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36" name="Oval 2"/>
            <p:cNvSpPr>
              <a:spLocks noChangeArrowheads="1"/>
            </p:cNvSpPr>
            <p:nvPr/>
          </p:nvSpPr>
          <p:spPr bwMode="grayWhite">
            <a:xfrm>
              <a:off x="534293" y="5791419"/>
              <a:ext cx="716336" cy="739723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Oval 3"/>
            <p:cNvSpPr>
              <a:spLocks noChangeArrowheads="1"/>
            </p:cNvSpPr>
            <p:nvPr/>
          </p:nvSpPr>
          <p:spPr bwMode="grayWhite">
            <a:xfrm>
              <a:off x="696482" y="5958903"/>
              <a:ext cx="106437" cy="109912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Oval 5"/>
            <p:cNvSpPr>
              <a:spLocks noChangeArrowheads="1"/>
            </p:cNvSpPr>
            <p:nvPr/>
          </p:nvSpPr>
          <p:spPr bwMode="grayWhite">
            <a:xfrm>
              <a:off x="213400" y="5778215"/>
              <a:ext cx="310863" cy="321012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Oval 6"/>
            <p:cNvSpPr>
              <a:spLocks noChangeArrowheads="1"/>
            </p:cNvSpPr>
            <p:nvPr/>
          </p:nvSpPr>
          <p:spPr bwMode="grayWhite">
            <a:xfrm>
              <a:off x="284358" y="5851489"/>
              <a:ext cx="40547" cy="41871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Oval 8"/>
            <p:cNvSpPr>
              <a:spLocks noChangeArrowheads="1"/>
            </p:cNvSpPr>
            <p:nvPr/>
          </p:nvSpPr>
          <p:spPr bwMode="grayWhite">
            <a:xfrm>
              <a:off x="10486137" y="5404864"/>
              <a:ext cx="473052" cy="488496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9"/>
            <p:cNvSpPr>
              <a:spLocks noChangeArrowheads="1"/>
            </p:cNvSpPr>
            <p:nvPr/>
          </p:nvSpPr>
          <p:spPr bwMode="grayWhite">
            <a:xfrm>
              <a:off x="10594263" y="5516520"/>
              <a:ext cx="65889" cy="68041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11"/>
            <p:cNvSpPr>
              <a:spLocks noChangeArrowheads="1"/>
            </p:cNvSpPr>
            <p:nvPr/>
          </p:nvSpPr>
          <p:spPr bwMode="grayWhite">
            <a:xfrm>
              <a:off x="6575012" y="6214373"/>
              <a:ext cx="391957" cy="404754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Oval 12"/>
            <p:cNvSpPr>
              <a:spLocks noChangeArrowheads="1"/>
            </p:cNvSpPr>
            <p:nvPr/>
          </p:nvSpPr>
          <p:spPr bwMode="grayWhite">
            <a:xfrm>
              <a:off x="6664554" y="6306838"/>
              <a:ext cx="54063" cy="5582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Oval 14"/>
            <p:cNvSpPr>
              <a:spLocks noChangeArrowheads="1"/>
            </p:cNvSpPr>
            <p:nvPr/>
          </p:nvSpPr>
          <p:spPr bwMode="grayWhite">
            <a:xfrm>
              <a:off x="3520863" y="5733822"/>
              <a:ext cx="391957" cy="404754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Oval 15"/>
            <p:cNvSpPr>
              <a:spLocks noChangeArrowheads="1"/>
            </p:cNvSpPr>
            <p:nvPr/>
          </p:nvSpPr>
          <p:spPr bwMode="grayWhite">
            <a:xfrm>
              <a:off x="3610405" y="5826287"/>
              <a:ext cx="54063" cy="5582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Oval 17"/>
            <p:cNvSpPr>
              <a:spLocks noChangeArrowheads="1"/>
            </p:cNvSpPr>
            <p:nvPr/>
          </p:nvSpPr>
          <p:spPr bwMode="grayWhite">
            <a:xfrm>
              <a:off x="5845161" y="295863"/>
              <a:ext cx="716336" cy="739723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Oval 18"/>
            <p:cNvSpPr>
              <a:spLocks noChangeArrowheads="1"/>
            </p:cNvSpPr>
            <p:nvPr/>
          </p:nvSpPr>
          <p:spPr bwMode="grayWhite">
            <a:xfrm>
              <a:off x="6007350" y="463347"/>
              <a:ext cx="106437" cy="109912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Oval 20"/>
            <p:cNvSpPr>
              <a:spLocks noChangeArrowheads="1"/>
            </p:cNvSpPr>
            <p:nvPr/>
          </p:nvSpPr>
          <p:spPr bwMode="grayWhite">
            <a:xfrm>
              <a:off x="5439688" y="630832"/>
              <a:ext cx="391957" cy="404754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Oval 21"/>
            <p:cNvSpPr>
              <a:spLocks noChangeArrowheads="1"/>
            </p:cNvSpPr>
            <p:nvPr/>
          </p:nvSpPr>
          <p:spPr bwMode="grayWhite">
            <a:xfrm>
              <a:off x="5529230" y="723297"/>
              <a:ext cx="54063" cy="5582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Oval 23"/>
            <p:cNvSpPr>
              <a:spLocks noChangeArrowheads="1"/>
            </p:cNvSpPr>
            <p:nvPr/>
          </p:nvSpPr>
          <p:spPr bwMode="grayWhite">
            <a:xfrm>
              <a:off x="6575012" y="295863"/>
              <a:ext cx="391957" cy="404754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" name="Oval 24"/>
            <p:cNvSpPr>
              <a:spLocks noChangeArrowheads="1"/>
            </p:cNvSpPr>
            <p:nvPr/>
          </p:nvSpPr>
          <p:spPr bwMode="grayWhite">
            <a:xfrm>
              <a:off x="6664554" y="388328"/>
              <a:ext cx="54063" cy="5582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" name="Oval 26"/>
            <p:cNvSpPr>
              <a:spLocks noChangeArrowheads="1"/>
            </p:cNvSpPr>
            <p:nvPr/>
          </p:nvSpPr>
          <p:spPr bwMode="grayWhite">
            <a:xfrm>
              <a:off x="11218217" y="589639"/>
              <a:ext cx="554146" cy="572239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27"/>
            <p:cNvSpPr>
              <a:spLocks noChangeArrowheads="1"/>
            </p:cNvSpPr>
            <p:nvPr/>
          </p:nvSpPr>
          <p:spPr bwMode="grayWhite">
            <a:xfrm>
              <a:off x="11344927" y="720486"/>
              <a:ext cx="79405" cy="8199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29"/>
            <p:cNvSpPr>
              <a:spLocks noChangeArrowheads="1"/>
            </p:cNvSpPr>
            <p:nvPr/>
          </p:nvSpPr>
          <p:spPr bwMode="grayWhite">
            <a:xfrm>
              <a:off x="11312827" y="1372978"/>
              <a:ext cx="229768" cy="237270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" name="Oval 30"/>
            <p:cNvSpPr>
              <a:spLocks noChangeArrowheads="1"/>
            </p:cNvSpPr>
            <p:nvPr/>
          </p:nvSpPr>
          <p:spPr bwMode="grayWhite">
            <a:xfrm>
              <a:off x="11366890" y="1428806"/>
              <a:ext cx="27032" cy="2791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" name="Oval 32"/>
            <p:cNvSpPr>
              <a:spLocks noChangeArrowheads="1"/>
            </p:cNvSpPr>
            <p:nvPr/>
          </p:nvSpPr>
          <p:spPr bwMode="grayWhite">
            <a:xfrm>
              <a:off x="1303864" y="669938"/>
              <a:ext cx="554146" cy="572239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Oval 33"/>
            <p:cNvSpPr>
              <a:spLocks noChangeArrowheads="1"/>
            </p:cNvSpPr>
            <p:nvPr/>
          </p:nvSpPr>
          <p:spPr bwMode="grayWhite">
            <a:xfrm>
              <a:off x="1428885" y="799041"/>
              <a:ext cx="81095" cy="83742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Oval 35"/>
            <p:cNvSpPr>
              <a:spLocks noChangeArrowheads="1"/>
            </p:cNvSpPr>
            <p:nvPr/>
          </p:nvSpPr>
          <p:spPr bwMode="grayWhite">
            <a:xfrm>
              <a:off x="1871526" y="837422"/>
              <a:ext cx="391957" cy="404754"/>
            </a:xfrm>
            <a:prstGeom prst="ellipse">
              <a:avLst/>
            </a:prstGeom>
            <a:noFill/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" name="Oval 36"/>
            <p:cNvSpPr>
              <a:spLocks noChangeArrowheads="1"/>
            </p:cNvSpPr>
            <p:nvPr/>
          </p:nvSpPr>
          <p:spPr bwMode="grayWhite">
            <a:xfrm>
              <a:off x="1961068" y="929887"/>
              <a:ext cx="54063" cy="5582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0" y="2079812"/>
            <a:ext cx="9601200" cy="1724092"/>
          </a:xfrm>
        </p:spPr>
        <p:txBody>
          <a:bodyPr anchor="b"/>
          <a:lstStyle>
            <a:lvl1pPr algn="ctr">
              <a:defRPr sz="5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3959352"/>
            <a:ext cx="9601200" cy="9144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2000">
                <a:solidFill>
                  <a:schemeClr val="tx2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223D7-2A27-4B34-A31C-02090805ABAC}" type="datetime1">
              <a:rPr lang="en-US" smtClean="0"/>
              <a:t>8/21/2025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49032-2A07-4AE8-BA90-74324CAE0C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914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2F1F3-2254-4E04-B960-C1DB42B67330}" type="datetime1">
              <a:rPr lang="en-US" smtClean="0"/>
              <a:t>8/21/2025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49032-2A07-4AE8-BA90-74324CAE0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702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D0DE7-A14C-48CB-AB8E-D3357522F5F2}" type="datetime1">
              <a:rPr lang="en-US" smtClean="0"/>
              <a:t>8/21/2025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49032-2A07-4AE8-BA90-74324CAE0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529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C7548-FD58-4384-A951-C87160C229EB}" type="datetime1">
              <a:rPr lang="en-US" smtClean="0"/>
              <a:t>8/21/2025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49032-2A07-4AE8-BA90-74324CAE0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496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130552"/>
            <a:ext cx="9601200" cy="2359152"/>
          </a:xfrm>
        </p:spPr>
        <p:txBody>
          <a:bodyPr anchor="b">
            <a:normAutofit/>
          </a:bodyPr>
          <a:lstStyle>
            <a:lvl1pPr algn="ctr">
              <a:defRPr sz="54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572000"/>
            <a:ext cx="9601200" cy="841248"/>
          </a:xfrm>
        </p:spPr>
        <p:txBody>
          <a:bodyPr anchor="t"/>
          <a:lstStyle>
            <a:lvl1pPr marL="0" indent="0" algn="ctr">
              <a:spcBef>
                <a:spcPts val="0"/>
              </a:spcBef>
              <a:buNone/>
              <a:defRPr sz="20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13194-3577-4D3C-A927-FE879CBA54D5}" type="datetime1">
              <a:rPr lang="en-US" smtClean="0"/>
              <a:t>8/21/2025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49032-2A07-4AE8-BA90-74324CAE0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0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341120" y="1901952"/>
            <a:ext cx="4572000" cy="4123944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/>
            </a:lvl5pPr>
            <a:lvl6pPr>
              <a:defRPr/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we</a:t>
            </a:r>
          </a:p>
          <a:p>
            <a:pPr lvl="5"/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78880" y="1901952"/>
            <a:ext cx="457200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DC53B-D6DF-4D88-8598-DAA646F1ABC6}" type="datetime1">
              <a:rPr lang="en-US" smtClean="0"/>
              <a:t>8/21/2025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49032-2A07-4AE8-BA90-74324CAE0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210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1120" y="466344"/>
            <a:ext cx="9509760" cy="1234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1837464"/>
            <a:ext cx="4572000" cy="766588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1120" y="2740732"/>
            <a:ext cx="4572000" cy="328884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78880" y="1837464"/>
            <a:ext cx="4572000" cy="766588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78880" y="2740732"/>
            <a:ext cx="4572000" cy="328884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13985-7297-49C2-8AF7-445853E5DC92}" type="datetime1">
              <a:rPr lang="en-US" smtClean="0"/>
              <a:t>8/21/2025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49032-2A07-4AE8-BA90-74324CAE0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009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7CB2E-E929-49CA-BA6D-3C562126F566}" type="datetime1">
              <a:rPr lang="en-US" smtClean="0"/>
              <a:t>8/21/2025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49032-2A07-4AE8-BA90-74324CAE0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836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 flipV="1">
            <a:off x="1585" y="0"/>
            <a:ext cx="12188827" cy="377952"/>
            <a:chOff x="-1" y="6480048"/>
            <a:chExt cx="12188827" cy="377952"/>
          </a:xfrm>
        </p:grpSpPr>
        <p:sp>
          <p:nvSpPr>
            <p:cNvPr id="6" name="Rectangle 5"/>
            <p:cNvSpPr/>
            <p:nvPr/>
          </p:nvSpPr>
          <p:spPr>
            <a:xfrm>
              <a:off x="0" y="6583680"/>
              <a:ext cx="12188826" cy="274320"/>
            </a:xfrm>
            <a:prstGeom prst="rect">
              <a:avLst/>
            </a:prstGeom>
            <a:gradFill flip="none" rotWithShape="1">
              <a:gsLst>
                <a:gs pos="100000">
                  <a:schemeClr val="accent1">
                    <a:alpha val="50000"/>
                  </a:schemeClr>
                </a:gs>
                <a:gs pos="0">
                  <a:schemeClr val="accent1">
                    <a:lumMod val="60000"/>
                    <a:lumOff val="4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7" name="Rectangle 6"/>
            <p:cNvSpPr/>
            <p:nvPr/>
          </p:nvSpPr>
          <p:spPr>
            <a:xfrm>
              <a:off x="-1" y="6480048"/>
              <a:ext cx="12188826" cy="73152"/>
            </a:xfrm>
            <a:prstGeom prst="rect">
              <a:avLst/>
            </a:prstGeom>
            <a:gradFill flip="none" rotWithShape="1">
              <a:gsLst>
                <a:gs pos="100000">
                  <a:schemeClr val="accent1">
                    <a:alpha val="80000"/>
                  </a:schemeClr>
                </a:gs>
                <a:gs pos="0">
                  <a:schemeClr val="accent1">
                    <a:lumMod val="60000"/>
                    <a:lumOff val="40000"/>
                    <a:alpha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CFE0-ED18-4B5C-AA30-B675E1042721}" type="datetime1">
              <a:rPr lang="en-US" smtClean="0"/>
              <a:t>8/21/2025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49032-2A07-4AE8-BA90-74324CAE0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049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 flipV="1">
            <a:off x="1585" y="0"/>
            <a:ext cx="12188827" cy="377952"/>
            <a:chOff x="-1" y="6480048"/>
            <a:chExt cx="12188827" cy="377952"/>
          </a:xfrm>
        </p:grpSpPr>
        <p:sp>
          <p:nvSpPr>
            <p:cNvPr id="9" name="Rectangle 8"/>
            <p:cNvSpPr/>
            <p:nvPr/>
          </p:nvSpPr>
          <p:spPr>
            <a:xfrm>
              <a:off x="0" y="6583680"/>
              <a:ext cx="12188826" cy="274320"/>
            </a:xfrm>
            <a:prstGeom prst="rect">
              <a:avLst/>
            </a:prstGeom>
            <a:gradFill flip="none" rotWithShape="1">
              <a:gsLst>
                <a:gs pos="100000">
                  <a:schemeClr val="accent1">
                    <a:alpha val="50000"/>
                  </a:schemeClr>
                </a:gs>
                <a:gs pos="0">
                  <a:schemeClr val="accent1">
                    <a:lumMod val="60000"/>
                    <a:lumOff val="4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-1" y="6480048"/>
              <a:ext cx="12188826" cy="73152"/>
            </a:xfrm>
            <a:prstGeom prst="rect">
              <a:avLst/>
            </a:prstGeom>
            <a:gradFill flip="none" rotWithShape="1">
              <a:gsLst>
                <a:gs pos="100000">
                  <a:schemeClr val="accent1">
                    <a:alpha val="80000"/>
                  </a:schemeClr>
                </a:gs>
                <a:gs pos="0">
                  <a:schemeClr val="accent1">
                    <a:lumMod val="60000"/>
                    <a:lumOff val="40000"/>
                    <a:alpha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70648" y="2350008"/>
            <a:ext cx="4206240" cy="1993392"/>
          </a:xfrm>
        </p:spPr>
        <p:txBody>
          <a:bodyPr anchor="b">
            <a:normAutofit/>
          </a:bodyPr>
          <a:lstStyle>
            <a:lvl1pPr>
              <a:defRPr sz="34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58952"/>
            <a:ext cx="6629400" cy="533095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70648" y="4361688"/>
            <a:ext cx="4206240" cy="1728216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43BAAB-3A39-450E-9B38-6FB42E71A3AF}" type="datetime1">
              <a:rPr lang="en-US" smtClean="0"/>
              <a:t>8/21/2025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49032-2A07-4AE8-BA90-74324CAE0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565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 flipV="1">
            <a:off x="1585" y="0"/>
            <a:ext cx="12188827" cy="377952"/>
            <a:chOff x="-1" y="6480048"/>
            <a:chExt cx="12188827" cy="377952"/>
          </a:xfrm>
        </p:grpSpPr>
        <p:sp>
          <p:nvSpPr>
            <p:cNvPr id="9" name="Rectangle 8"/>
            <p:cNvSpPr/>
            <p:nvPr/>
          </p:nvSpPr>
          <p:spPr>
            <a:xfrm>
              <a:off x="0" y="6583680"/>
              <a:ext cx="12188826" cy="274320"/>
            </a:xfrm>
            <a:prstGeom prst="rect">
              <a:avLst/>
            </a:prstGeom>
            <a:gradFill flip="none" rotWithShape="1">
              <a:gsLst>
                <a:gs pos="100000">
                  <a:schemeClr val="accent1">
                    <a:alpha val="50000"/>
                  </a:schemeClr>
                </a:gs>
                <a:gs pos="0">
                  <a:schemeClr val="accent1">
                    <a:lumMod val="60000"/>
                    <a:lumOff val="4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-1" y="6480048"/>
              <a:ext cx="12188826" cy="73152"/>
            </a:xfrm>
            <a:prstGeom prst="rect">
              <a:avLst/>
            </a:prstGeom>
            <a:gradFill flip="none" rotWithShape="1">
              <a:gsLst>
                <a:gs pos="100000">
                  <a:schemeClr val="accent1">
                    <a:alpha val="80000"/>
                  </a:schemeClr>
                </a:gs>
                <a:gs pos="0">
                  <a:schemeClr val="accent1">
                    <a:lumMod val="60000"/>
                    <a:lumOff val="40000"/>
                    <a:alpha val="8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70648" y="2350008"/>
            <a:ext cx="4206240" cy="1993392"/>
          </a:xfrm>
        </p:spPr>
        <p:txBody>
          <a:bodyPr anchor="b">
            <a:normAutofit/>
          </a:bodyPr>
          <a:lstStyle>
            <a:lvl1pPr>
              <a:defRPr sz="34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50811" y="506104"/>
            <a:ext cx="6858002" cy="5843016"/>
          </a:xfrm>
          <a:solidFill>
            <a:schemeClr val="accent1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70648" y="4361688"/>
            <a:ext cx="4206240" cy="1728216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E0331-03F7-4310-9C27-C65B2378D791}" type="datetime1">
              <a:rPr lang="en-US" smtClean="0"/>
              <a:t>8/21/2025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49032-2A07-4AE8-BA90-74324CAE0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572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roup 162"/>
          <p:cNvGrpSpPr/>
          <p:nvPr/>
        </p:nvGrpSpPr>
        <p:grpSpPr>
          <a:xfrm>
            <a:off x="7873" y="-19258"/>
            <a:ext cx="12188953" cy="6869723"/>
            <a:chOff x="7873" y="-19258"/>
            <a:chExt cx="12188953" cy="6869723"/>
          </a:xfrm>
        </p:grpSpPr>
        <p:sp>
          <p:nvSpPr>
            <p:cNvPr id="10" name="Rectangle 9"/>
            <p:cNvSpPr/>
            <p:nvPr/>
          </p:nvSpPr>
          <p:spPr>
            <a:xfrm>
              <a:off x="7873" y="-19258"/>
              <a:ext cx="12188952" cy="6858000"/>
            </a:xfrm>
            <a:prstGeom prst="rect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74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7999" y="6472513"/>
              <a:ext cx="12188827" cy="377952"/>
              <a:chOff x="-1" y="6480048"/>
              <a:chExt cx="12188827" cy="377952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0" y="6583680"/>
                <a:ext cx="12188826" cy="274320"/>
              </a:xfrm>
              <a:prstGeom prst="rect">
                <a:avLst/>
              </a:prstGeom>
              <a:gradFill flip="none" rotWithShape="1">
                <a:gsLst>
                  <a:gs pos="100000">
                    <a:schemeClr val="accent1">
                      <a:alpha val="50000"/>
                    </a:schemeClr>
                  </a:gs>
                  <a:gs pos="0">
                    <a:schemeClr val="accent1">
                      <a:lumMod val="60000"/>
                      <a:lumOff val="40000"/>
                      <a:alpha val="5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-1" y="6480048"/>
                <a:ext cx="12188826" cy="73152"/>
              </a:xfrm>
              <a:prstGeom prst="rect">
                <a:avLst/>
              </a:prstGeom>
              <a:gradFill flip="none" rotWithShape="1">
                <a:gsLst>
                  <a:gs pos="100000">
                    <a:schemeClr val="accent1">
                      <a:alpha val="80000"/>
                    </a:schemeClr>
                  </a:gs>
                  <a:gs pos="0">
                    <a:schemeClr val="accent1">
                      <a:lumMod val="60000"/>
                      <a:lumOff val="40000"/>
                      <a:alpha val="8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/>
              </a:p>
            </p:txBody>
          </p:sp>
        </p:grpSp>
        <p:grpSp>
          <p:nvGrpSpPr>
            <p:cNvPr id="48" name="Group 47" hidden="1"/>
            <p:cNvGrpSpPr/>
            <p:nvPr/>
          </p:nvGrpSpPr>
          <p:grpSpPr>
            <a:xfrm>
              <a:off x="14350" y="-7605"/>
              <a:ext cx="11722100" cy="6536383"/>
              <a:chOff x="6350" y="6350"/>
              <a:chExt cx="11722100" cy="6536383"/>
            </a:xfrm>
          </p:grpSpPr>
          <p:grpSp>
            <p:nvGrpSpPr>
              <p:cNvPr id="11" name="Group 9"/>
              <p:cNvGrpSpPr>
                <a:grpSpLocks/>
              </p:cNvGrpSpPr>
              <p:nvPr/>
            </p:nvGrpSpPr>
            <p:grpSpPr bwMode="auto">
              <a:xfrm>
                <a:off x="6350" y="5340350"/>
                <a:ext cx="673100" cy="673100"/>
                <a:chOff x="4" y="3364"/>
                <a:chExt cx="424" cy="424"/>
              </a:xfrm>
            </p:grpSpPr>
            <p:sp>
              <p:nvSpPr>
                <p:cNvPr id="45" name="Oval 7"/>
                <p:cNvSpPr>
                  <a:spLocks noChangeArrowheads="1"/>
                </p:cNvSpPr>
                <p:nvPr/>
              </p:nvSpPr>
              <p:spPr bwMode="grayWhite">
                <a:xfrm>
                  <a:off x="4" y="3364"/>
                  <a:ext cx="424" cy="424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6" name="Oval 8"/>
                <p:cNvSpPr>
                  <a:spLocks noChangeArrowheads="1"/>
                </p:cNvSpPr>
                <p:nvPr/>
              </p:nvSpPr>
              <p:spPr bwMode="grayWhite">
                <a:xfrm>
                  <a:off x="100" y="3460"/>
                  <a:ext cx="63" cy="63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2" name="Group 12"/>
              <p:cNvGrpSpPr>
                <a:grpSpLocks/>
              </p:cNvGrpSpPr>
              <p:nvPr/>
            </p:nvGrpSpPr>
            <p:grpSpPr bwMode="auto">
              <a:xfrm>
                <a:off x="539750" y="5873750"/>
                <a:ext cx="292100" cy="292100"/>
                <a:chOff x="340" y="3700"/>
                <a:chExt cx="184" cy="184"/>
              </a:xfrm>
            </p:grpSpPr>
            <p:sp>
              <p:nvSpPr>
                <p:cNvPr id="43" name="Oval 10"/>
                <p:cNvSpPr>
                  <a:spLocks noChangeArrowheads="1"/>
                </p:cNvSpPr>
                <p:nvPr/>
              </p:nvSpPr>
              <p:spPr bwMode="grayWhite">
                <a:xfrm>
                  <a:off x="340" y="3700"/>
                  <a:ext cx="184" cy="184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4" name="Oval 11"/>
                <p:cNvSpPr>
                  <a:spLocks noChangeArrowheads="1"/>
                </p:cNvSpPr>
                <p:nvPr/>
              </p:nvSpPr>
              <p:spPr bwMode="grayWhite">
                <a:xfrm>
                  <a:off x="382" y="3742"/>
                  <a:ext cx="24" cy="24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3" name="Group 15"/>
              <p:cNvGrpSpPr>
                <a:grpSpLocks/>
              </p:cNvGrpSpPr>
              <p:nvPr/>
            </p:nvGrpSpPr>
            <p:grpSpPr bwMode="auto">
              <a:xfrm>
                <a:off x="131763" y="6038850"/>
                <a:ext cx="444500" cy="444500"/>
                <a:chOff x="83" y="3804"/>
                <a:chExt cx="280" cy="280"/>
              </a:xfrm>
            </p:grpSpPr>
            <p:sp>
              <p:nvSpPr>
                <p:cNvPr id="41" name="Oval 13"/>
                <p:cNvSpPr>
                  <a:spLocks noChangeArrowheads="1"/>
                </p:cNvSpPr>
                <p:nvPr/>
              </p:nvSpPr>
              <p:spPr bwMode="grayWhite">
                <a:xfrm>
                  <a:off x="83" y="3804"/>
                  <a:ext cx="280" cy="28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2" name="Oval 14"/>
                <p:cNvSpPr>
                  <a:spLocks noChangeArrowheads="1"/>
                </p:cNvSpPr>
                <p:nvPr/>
              </p:nvSpPr>
              <p:spPr bwMode="grayWhite">
                <a:xfrm>
                  <a:off x="147" y="3868"/>
                  <a:ext cx="39" cy="39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4" name="Group 18"/>
              <p:cNvGrpSpPr>
                <a:grpSpLocks/>
              </p:cNvGrpSpPr>
              <p:nvPr/>
            </p:nvGrpSpPr>
            <p:grpSpPr bwMode="auto">
              <a:xfrm>
                <a:off x="2476500" y="6174433"/>
                <a:ext cx="368300" cy="368300"/>
                <a:chOff x="1560" y="4076"/>
                <a:chExt cx="232" cy="232"/>
              </a:xfrm>
            </p:grpSpPr>
            <p:sp>
              <p:nvSpPr>
                <p:cNvPr id="39" name="Oval 16"/>
                <p:cNvSpPr>
                  <a:spLocks noChangeArrowheads="1"/>
                </p:cNvSpPr>
                <p:nvPr/>
              </p:nvSpPr>
              <p:spPr bwMode="grayWhite">
                <a:xfrm>
                  <a:off x="1560" y="4076"/>
                  <a:ext cx="232" cy="232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0" name="Oval 17"/>
                <p:cNvSpPr>
                  <a:spLocks noChangeArrowheads="1"/>
                </p:cNvSpPr>
                <p:nvPr/>
              </p:nvSpPr>
              <p:spPr bwMode="grayWhite">
                <a:xfrm>
                  <a:off x="1613" y="4129"/>
                  <a:ext cx="32" cy="32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5" name="Group 21"/>
              <p:cNvGrpSpPr>
                <a:grpSpLocks/>
              </p:cNvGrpSpPr>
              <p:nvPr/>
            </p:nvGrpSpPr>
            <p:grpSpPr bwMode="auto">
              <a:xfrm>
                <a:off x="6350" y="4425950"/>
                <a:ext cx="368300" cy="368300"/>
                <a:chOff x="4" y="2788"/>
                <a:chExt cx="232" cy="232"/>
              </a:xfrm>
            </p:grpSpPr>
            <p:sp>
              <p:nvSpPr>
                <p:cNvPr id="37" name="Oval 19"/>
                <p:cNvSpPr>
                  <a:spLocks noChangeArrowheads="1"/>
                </p:cNvSpPr>
                <p:nvPr/>
              </p:nvSpPr>
              <p:spPr bwMode="grayWhite">
                <a:xfrm>
                  <a:off x="4" y="2788"/>
                  <a:ext cx="232" cy="232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8" name="Oval 20"/>
                <p:cNvSpPr>
                  <a:spLocks noChangeArrowheads="1"/>
                </p:cNvSpPr>
                <p:nvPr/>
              </p:nvSpPr>
              <p:spPr bwMode="grayWhite">
                <a:xfrm>
                  <a:off x="57" y="2841"/>
                  <a:ext cx="32" cy="32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6" name="Group 24"/>
              <p:cNvGrpSpPr>
                <a:grpSpLocks/>
              </p:cNvGrpSpPr>
              <p:nvPr/>
            </p:nvGrpSpPr>
            <p:grpSpPr bwMode="auto">
              <a:xfrm>
                <a:off x="10674350" y="5808663"/>
                <a:ext cx="673100" cy="673100"/>
                <a:chOff x="4132" y="3844"/>
                <a:chExt cx="424" cy="424"/>
              </a:xfrm>
            </p:grpSpPr>
            <p:sp>
              <p:nvSpPr>
                <p:cNvPr id="35" name="Oval 22"/>
                <p:cNvSpPr>
                  <a:spLocks noChangeArrowheads="1"/>
                </p:cNvSpPr>
                <p:nvPr/>
              </p:nvSpPr>
              <p:spPr bwMode="grayWhite">
                <a:xfrm>
                  <a:off x="4132" y="3844"/>
                  <a:ext cx="424" cy="424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6" name="Oval 23"/>
                <p:cNvSpPr>
                  <a:spLocks noChangeArrowheads="1"/>
                </p:cNvSpPr>
                <p:nvPr/>
              </p:nvSpPr>
              <p:spPr bwMode="grayWhite">
                <a:xfrm>
                  <a:off x="4228" y="3940"/>
                  <a:ext cx="63" cy="63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7" name="Group 27"/>
              <p:cNvGrpSpPr>
                <a:grpSpLocks/>
              </p:cNvGrpSpPr>
              <p:nvPr/>
            </p:nvGrpSpPr>
            <p:grpSpPr bwMode="auto">
              <a:xfrm>
                <a:off x="10293350" y="6113463"/>
                <a:ext cx="368300" cy="368300"/>
                <a:chOff x="3892" y="4036"/>
                <a:chExt cx="232" cy="232"/>
              </a:xfrm>
            </p:grpSpPr>
            <p:sp>
              <p:nvSpPr>
                <p:cNvPr id="33" name="Oval 25"/>
                <p:cNvSpPr>
                  <a:spLocks noChangeArrowheads="1"/>
                </p:cNvSpPr>
                <p:nvPr/>
              </p:nvSpPr>
              <p:spPr bwMode="grayWhite">
                <a:xfrm>
                  <a:off x="3892" y="4036"/>
                  <a:ext cx="232" cy="232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4" name="Oval 26"/>
                <p:cNvSpPr>
                  <a:spLocks noChangeArrowheads="1"/>
                </p:cNvSpPr>
                <p:nvPr/>
              </p:nvSpPr>
              <p:spPr bwMode="grayWhite">
                <a:xfrm>
                  <a:off x="3945" y="4089"/>
                  <a:ext cx="32" cy="32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8" name="Group 30"/>
              <p:cNvGrpSpPr>
                <a:grpSpLocks/>
              </p:cNvGrpSpPr>
              <p:nvPr/>
            </p:nvGrpSpPr>
            <p:grpSpPr bwMode="auto">
              <a:xfrm>
                <a:off x="11360150" y="5808663"/>
                <a:ext cx="368300" cy="368300"/>
                <a:chOff x="4564" y="3844"/>
                <a:chExt cx="232" cy="232"/>
              </a:xfrm>
            </p:grpSpPr>
            <p:sp>
              <p:nvSpPr>
                <p:cNvPr id="31" name="Oval 28"/>
                <p:cNvSpPr>
                  <a:spLocks noChangeArrowheads="1"/>
                </p:cNvSpPr>
                <p:nvPr/>
              </p:nvSpPr>
              <p:spPr bwMode="grayWhite">
                <a:xfrm>
                  <a:off x="4564" y="3844"/>
                  <a:ext cx="232" cy="232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2" name="Oval 29"/>
                <p:cNvSpPr>
                  <a:spLocks noChangeArrowheads="1"/>
                </p:cNvSpPr>
                <p:nvPr/>
              </p:nvSpPr>
              <p:spPr bwMode="grayWhite">
                <a:xfrm>
                  <a:off x="4617" y="3897"/>
                  <a:ext cx="32" cy="32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9" name="Group 33"/>
              <p:cNvGrpSpPr>
                <a:grpSpLocks/>
              </p:cNvGrpSpPr>
              <p:nvPr/>
            </p:nvGrpSpPr>
            <p:grpSpPr bwMode="auto">
              <a:xfrm>
                <a:off x="11087100" y="1901952"/>
                <a:ext cx="520700" cy="520700"/>
                <a:chOff x="5420" y="1139"/>
                <a:chExt cx="328" cy="328"/>
              </a:xfrm>
            </p:grpSpPr>
            <p:sp>
              <p:nvSpPr>
                <p:cNvPr id="29" name="Oval 31"/>
                <p:cNvSpPr>
                  <a:spLocks noChangeArrowheads="1"/>
                </p:cNvSpPr>
                <p:nvPr/>
              </p:nvSpPr>
              <p:spPr bwMode="grayWhite">
                <a:xfrm>
                  <a:off x="5420" y="1139"/>
                  <a:ext cx="328" cy="328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0" name="Oval 32"/>
                <p:cNvSpPr>
                  <a:spLocks noChangeArrowheads="1"/>
                </p:cNvSpPr>
                <p:nvPr/>
              </p:nvSpPr>
              <p:spPr bwMode="grayWhite">
                <a:xfrm>
                  <a:off x="5495" y="1214"/>
                  <a:ext cx="47" cy="47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0" name="Group 36"/>
              <p:cNvGrpSpPr>
                <a:grpSpLocks/>
              </p:cNvGrpSpPr>
              <p:nvPr/>
            </p:nvGrpSpPr>
            <p:grpSpPr bwMode="auto">
              <a:xfrm>
                <a:off x="11176000" y="2614739"/>
                <a:ext cx="215900" cy="215900"/>
                <a:chOff x="5476" y="1588"/>
                <a:chExt cx="136" cy="136"/>
              </a:xfrm>
            </p:grpSpPr>
            <p:sp>
              <p:nvSpPr>
                <p:cNvPr id="27" name="Oval 34"/>
                <p:cNvSpPr>
                  <a:spLocks noChangeArrowheads="1"/>
                </p:cNvSpPr>
                <p:nvPr/>
              </p:nvSpPr>
              <p:spPr bwMode="grayWhite">
                <a:xfrm>
                  <a:off x="5476" y="1588"/>
                  <a:ext cx="136" cy="136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8" name="Oval 35"/>
                <p:cNvSpPr>
                  <a:spLocks noChangeArrowheads="1"/>
                </p:cNvSpPr>
                <p:nvPr/>
              </p:nvSpPr>
              <p:spPr bwMode="grayWhite">
                <a:xfrm>
                  <a:off x="5508" y="1620"/>
                  <a:ext cx="16" cy="16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1" name="Group 39"/>
              <p:cNvGrpSpPr>
                <a:grpSpLocks/>
              </p:cNvGrpSpPr>
              <p:nvPr/>
            </p:nvGrpSpPr>
            <p:grpSpPr bwMode="auto">
              <a:xfrm>
                <a:off x="1377950" y="6350"/>
                <a:ext cx="520700" cy="520700"/>
                <a:chOff x="868" y="4"/>
                <a:chExt cx="328" cy="328"/>
              </a:xfrm>
            </p:grpSpPr>
            <p:sp>
              <p:nvSpPr>
                <p:cNvPr id="25" name="Oval 37"/>
                <p:cNvSpPr>
                  <a:spLocks noChangeArrowheads="1"/>
                </p:cNvSpPr>
                <p:nvPr/>
              </p:nvSpPr>
              <p:spPr bwMode="grayWhite">
                <a:xfrm>
                  <a:off x="868" y="4"/>
                  <a:ext cx="328" cy="328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6" name="Oval 38"/>
                <p:cNvSpPr>
                  <a:spLocks noChangeArrowheads="1"/>
                </p:cNvSpPr>
                <p:nvPr/>
              </p:nvSpPr>
              <p:spPr bwMode="grayWhite">
                <a:xfrm>
                  <a:off x="942" y="78"/>
                  <a:ext cx="48" cy="48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2" name="Group 42"/>
              <p:cNvGrpSpPr>
                <a:grpSpLocks/>
              </p:cNvGrpSpPr>
              <p:nvPr/>
            </p:nvGrpSpPr>
            <p:grpSpPr bwMode="auto">
              <a:xfrm>
                <a:off x="1911350" y="158750"/>
                <a:ext cx="368300" cy="368300"/>
                <a:chOff x="1204" y="100"/>
                <a:chExt cx="232" cy="232"/>
              </a:xfrm>
            </p:grpSpPr>
            <p:sp>
              <p:nvSpPr>
                <p:cNvPr id="23" name="Oval 40"/>
                <p:cNvSpPr>
                  <a:spLocks noChangeArrowheads="1"/>
                </p:cNvSpPr>
                <p:nvPr/>
              </p:nvSpPr>
              <p:spPr bwMode="grayWhite">
                <a:xfrm>
                  <a:off x="1204" y="100"/>
                  <a:ext cx="232" cy="232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4" name="Oval 41"/>
                <p:cNvSpPr>
                  <a:spLocks noChangeArrowheads="1"/>
                </p:cNvSpPr>
                <p:nvPr/>
              </p:nvSpPr>
              <p:spPr bwMode="grayWhite">
                <a:xfrm>
                  <a:off x="1257" y="153"/>
                  <a:ext cx="32" cy="32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62" name="Group 161"/>
            <p:cNvGrpSpPr/>
            <p:nvPr/>
          </p:nvGrpSpPr>
          <p:grpSpPr>
            <a:xfrm>
              <a:off x="14350" y="-7605"/>
              <a:ext cx="11722100" cy="6536383"/>
              <a:chOff x="14350" y="-7605"/>
              <a:chExt cx="11722100" cy="6536383"/>
            </a:xfrm>
          </p:grpSpPr>
          <p:grpSp>
            <p:nvGrpSpPr>
              <p:cNvPr id="86" name="Group 85"/>
              <p:cNvGrpSpPr/>
              <p:nvPr/>
            </p:nvGrpSpPr>
            <p:grpSpPr>
              <a:xfrm>
                <a:off x="14350" y="5326395"/>
                <a:ext cx="673100" cy="673100"/>
                <a:chOff x="14350" y="5326395"/>
                <a:chExt cx="673100" cy="673100"/>
              </a:xfrm>
            </p:grpSpPr>
            <p:sp>
              <p:nvSpPr>
                <p:cNvPr id="83" name="Oval 7"/>
                <p:cNvSpPr>
                  <a:spLocks noChangeArrowheads="1"/>
                </p:cNvSpPr>
                <p:nvPr/>
              </p:nvSpPr>
              <p:spPr bwMode="grayWhite">
                <a:xfrm>
                  <a:off x="14350" y="5326395"/>
                  <a:ext cx="673100" cy="6731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84" name="Oval 8"/>
                <p:cNvSpPr>
                  <a:spLocks noChangeArrowheads="1"/>
                </p:cNvSpPr>
                <p:nvPr/>
              </p:nvSpPr>
              <p:spPr bwMode="grayWhite">
                <a:xfrm>
                  <a:off x="166750" y="5478795"/>
                  <a:ext cx="100013" cy="100013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7" name="Group 86"/>
              <p:cNvGrpSpPr/>
              <p:nvPr/>
            </p:nvGrpSpPr>
            <p:grpSpPr>
              <a:xfrm>
                <a:off x="547750" y="5859795"/>
                <a:ext cx="292100" cy="292100"/>
                <a:chOff x="547750" y="5859795"/>
                <a:chExt cx="292100" cy="292100"/>
              </a:xfrm>
            </p:grpSpPr>
            <p:sp>
              <p:nvSpPr>
                <p:cNvPr id="81" name="Oval 10"/>
                <p:cNvSpPr>
                  <a:spLocks noChangeArrowheads="1"/>
                </p:cNvSpPr>
                <p:nvPr/>
              </p:nvSpPr>
              <p:spPr bwMode="grayWhite">
                <a:xfrm>
                  <a:off x="547750" y="5859795"/>
                  <a:ext cx="292100" cy="2921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82" name="Oval 11"/>
                <p:cNvSpPr>
                  <a:spLocks noChangeArrowheads="1"/>
                </p:cNvSpPr>
                <p:nvPr/>
              </p:nvSpPr>
              <p:spPr bwMode="grayWhite">
                <a:xfrm>
                  <a:off x="614425" y="5926470"/>
                  <a:ext cx="38100" cy="38100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8" name="Group 87"/>
              <p:cNvGrpSpPr/>
              <p:nvPr/>
            </p:nvGrpSpPr>
            <p:grpSpPr>
              <a:xfrm>
                <a:off x="139763" y="6024895"/>
                <a:ext cx="444500" cy="444500"/>
                <a:chOff x="139763" y="6024895"/>
                <a:chExt cx="444500" cy="444500"/>
              </a:xfrm>
            </p:grpSpPr>
            <p:sp>
              <p:nvSpPr>
                <p:cNvPr id="79" name="Oval 13"/>
                <p:cNvSpPr>
                  <a:spLocks noChangeArrowheads="1"/>
                </p:cNvSpPr>
                <p:nvPr/>
              </p:nvSpPr>
              <p:spPr bwMode="grayWhite">
                <a:xfrm>
                  <a:off x="139763" y="6024895"/>
                  <a:ext cx="444500" cy="4445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80" name="Oval 14"/>
                <p:cNvSpPr>
                  <a:spLocks noChangeArrowheads="1"/>
                </p:cNvSpPr>
                <p:nvPr/>
              </p:nvSpPr>
              <p:spPr bwMode="grayWhite">
                <a:xfrm>
                  <a:off x="241363" y="6126495"/>
                  <a:ext cx="61913" cy="61913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9" name="Group 88"/>
              <p:cNvGrpSpPr/>
              <p:nvPr/>
            </p:nvGrpSpPr>
            <p:grpSpPr>
              <a:xfrm>
                <a:off x="2484500" y="6160478"/>
                <a:ext cx="368300" cy="368300"/>
                <a:chOff x="2484500" y="6160478"/>
                <a:chExt cx="368300" cy="368300"/>
              </a:xfrm>
            </p:grpSpPr>
            <p:sp>
              <p:nvSpPr>
                <p:cNvPr id="77" name="Oval 16"/>
                <p:cNvSpPr>
                  <a:spLocks noChangeArrowheads="1"/>
                </p:cNvSpPr>
                <p:nvPr/>
              </p:nvSpPr>
              <p:spPr bwMode="grayWhite">
                <a:xfrm>
                  <a:off x="2484500" y="6160478"/>
                  <a:ext cx="368300" cy="3683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78" name="Oval 17"/>
                <p:cNvSpPr>
                  <a:spLocks noChangeArrowheads="1"/>
                </p:cNvSpPr>
                <p:nvPr/>
              </p:nvSpPr>
              <p:spPr bwMode="grayWhite">
                <a:xfrm>
                  <a:off x="2568638" y="6244616"/>
                  <a:ext cx="50800" cy="50800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90" name="Group 89"/>
              <p:cNvGrpSpPr/>
              <p:nvPr/>
            </p:nvGrpSpPr>
            <p:grpSpPr>
              <a:xfrm>
                <a:off x="14350" y="4411995"/>
                <a:ext cx="368300" cy="368300"/>
                <a:chOff x="14350" y="4411995"/>
                <a:chExt cx="368300" cy="368300"/>
              </a:xfrm>
            </p:grpSpPr>
            <p:sp>
              <p:nvSpPr>
                <p:cNvPr id="75" name="Oval 19"/>
                <p:cNvSpPr>
                  <a:spLocks noChangeArrowheads="1"/>
                </p:cNvSpPr>
                <p:nvPr/>
              </p:nvSpPr>
              <p:spPr bwMode="grayWhite">
                <a:xfrm>
                  <a:off x="14350" y="4411995"/>
                  <a:ext cx="368300" cy="3683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76" name="Oval 20"/>
                <p:cNvSpPr>
                  <a:spLocks noChangeArrowheads="1"/>
                </p:cNvSpPr>
                <p:nvPr/>
              </p:nvSpPr>
              <p:spPr bwMode="grayWhite">
                <a:xfrm>
                  <a:off x="98488" y="4496133"/>
                  <a:ext cx="50800" cy="50800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91" name="Group 90"/>
              <p:cNvGrpSpPr/>
              <p:nvPr/>
            </p:nvGrpSpPr>
            <p:grpSpPr>
              <a:xfrm>
                <a:off x="10682350" y="5794708"/>
                <a:ext cx="673100" cy="673100"/>
                <a:chOff x="10682350" y="5794708"/>
                <a:chExt cx="673100" cy="673100"/>
              </a:xfrm>
            </p:grpSpPr>
            <p:sp>
              <p:nvSpPr>
                <p:cNvPr id="73" name="Oval 22"/>
                <p:cNvSpPr>
                  <a:spLocks noChangeArrowheads="1"/>
                </p:cNvSpPr>
                <p:nvPr/>
              </p:nvSpPr>
              <p:spPr bwMode="grayWhite">
                <a:xfrm>
                  <a:off x="10682350" y="5794708"/>
                  <a:ext cx="673100" cy="6731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74" name="Oval 23"/>
                <p:cNvSpPr>
                  <a:spLocks noChangeArrowheads="1"/>
                </p:cNvSpPr>
                <p:nvPr/>
              </p:nvSpPr>
              <p:spPr bwMode="grayWhite">
                <a:xfrm>
                  <a:off x="10834750" y="5947108"/>
                  <a:ext cx="100013" cy="100013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92" name="Group 91"/>
              <p:cNvGrpSpPr/>
              <p:nvPr/>
            </p:nvGrpSpPr>
            <p:grpSpPr>
              <a:xfrm>
                <a:off x="10301350" y="6099508"/>
                <a:ext cx="368300" cy="368300"/>
                <a:chOff x="10301350" y="6099508"/>
                <a:chExt cx="368300" cy="368300"/>
              </a:xfrm>
            </p:grpSpPr>
            <p:sp>
              <p:nvSpPr>
                <p:cNvPr id="71" name="Oval 25"/>
                <p:cNvSpPr>
                  <a:spLocks noChangeArrowheads="1"/>
                </p:cNvSpPr>
                <p:nvPr/>
              </p:nvSpPr>
              <p:spPr bwMode="grayWhite">
                <a:xfrm>
                  <a:off x="10301350" y="6099508"/>
                  <a:ext cx="368300" cy="3683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72" name="Oval 26"/>
                <p:cNvSpPr>
                  <a:spLocks noChangeArrowheads="1"/>
                </p:cNvSpPr>
                <p:nvPr/>
              </p:nvSpPr>
              <p:spPr bwMode="grayWhite">
                <a:xfrm>
                  <a:off x="10385488" y="6183646"/>
                  <a:ext cx="50800" cy="50800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93" name="Group 92"/>
              <p:cNvGrpSpPr/>
              <p:nvPr/>
            </p:nvGrpSpPr>
            <p:grpSpPr>
              <a:xfrm>
                <a:off x="11368150" y="5794708"/>
                <a:ext cx="368300" cy="368300"/>
                <a:chOff x="11368150" y="5794708"/>
                <a:chExt cx="368300" cy="368300"/>
              </a:xfrm>
            </p:grpSpPr>
            <p:sp>
              <p:nvSpPr>
                <p:cNvPr id="69" name="Oval 28"/>
                <p:cNvSpPr>
                  <a:spLocks noChangeArrowheads="1"/>
                </p:cNvSpPr>
                <p:nvPr/>
              </p:nvSpPr>
              <p:spPr bwMode="grayWhite">
                <a:xfrm>
                  <a:off x="11368150" y="5794708"/>
                  <a:ext cx="368300" cy="3683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70" name="Oval 29"/>
                <p:cNvSpPr>
                  <a:spLocks noChangeArrowheads="1"/>
                </p:cNvSpPr>
                <p:nvPr/>
              </p:nvSpPr>
              <p:spPr bwMode="grayWhite">
                <a:xfrm>
                  <a:off x="11452288" y="5878846"/>
                  <a:ext cx="50800" cy="50800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94" name="Group 93"/>
              <p:cNvGrpSpPr/>
              <p:nvPr/>
            </p:nvGrpSpPr>
            <p:grpSpPr>
              <a:xfrm>
                <a:off x="11095100" y="1887997"/>
                <a:ext cx="520700" cy="520700"/>
                <a:chOff x="11095100" y="1887997"/>
                <a:chExt cx="520700" cy="520700"/>
              </a:xfrm>
            </p:grpSpPr>
            <p:sp>
              <p:nvSpPr>
                <p:cNvPr id="67" name="Oval 31"/>
                <p:cNvSpPr>
                  <a:spLocks noChangeArrowheads="1"/>
                </p:cNvSpPr>
                <p:nvPr/>
              </p:nvSpPr>
              <p:spPr bwMode="grayWhite">
                <a:xfrm>
                  <a:off x="11095100" y="1887997"/>
                  <a:ext cx="520700" cy="5207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8" name="Oval 32"/>
                <p:cNvSpPr>
                  <a:spLocks noChangeArrowheads="1"/>
                </p:cNvSpPr>
                <p:nvPr/>
              </p:nvSpPr>
              <p:spPr bwMode="grayWhite">
                <a:xfrm>
                  <a:off x="11214163" y="2007060"/>
                  <a:ext cx="74613" cy="74613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95" name="Group 94"/>
              <p:cNvGrpSpPr/>
              <p:nvPr/>
            </p:nvGrpSpPr>
            <p:grpSpPr>
              <a:xfrm>
                <a:off x="11184000" y="2600784"/>
                <a:ext cx="215900" cy="215900"/>
                <a:chOff x="11184000" y="2600784"/>
                <a:chExt cx="215900" cy="215900"/>
              </a:xfrm>
            </p:grpSpPr>
            <p:sp>
              <p:nvSpPr>
                <p:cNvPr id="65" name="Oval 34"/>
                <p:cNvSpPr>
                  <a:spLocks noChangeArrowheads="1"/>
                </p:cNvSpPr>
                <p:nvPr/>
              </p:nvSpPr>
              <p:spPr bwMode="grayWhite">
                <a:xfrm>
                  <a:off x="11184000" y="2600784"/>
                  <a:ext cx="215900" cy="2159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6" name="Oval 35"/>
                <p:cNvSpPr>
                  <a:spLocks noChangeArrowheads="1"/>
                </p:cNvSpPr>
                <p:nvPr/>
              </p:nvSpPr>
              <p:spPr bwMode="grayWhite">
                <a:xfrm>
                  <a:off x="11234800" y="2651584"/>
                  <a:ext cx="25400" cy="25400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60" name="Group 159"/>
              <p:cNvGrpSpPr/>
              <p:nvPr/>
            </p:nvGrpSpPr>
            <p:grpSpPr>
              <a:xfrm>
                <a:off x="1385950" y="-7605"/>
                <a:ext cx="520700" cy="520700"/>
                <a:chOff x="1385950" y="-7605"/>
                <a:chExt cx="520700" cy="520700"/>
              </a:xfrm>
            </p:grpSpPr>
            <p:sp>
              <p:nvSpPr>
                <p:cNvPr id="63" name="Oval 37"/>
                <p:cNvSpPr>
                  <a:spLocks noChangeArrowheads="1"/>
                </p:cNvSpPr>
                <p:nvPr/>
              </p:nvSpPr>
              <p:spPr bwMode="grayWhite">
                <a:xfrm>
                  <a:off x="1385950" y="-7605"/>
                  <a:ext cx="520700" cy="5207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4" name="Oval 38"/>
                <p:cNvSpPr>
                  <a:spLocks noChangeArrowheads="1"/>
                </p:cNvSpPr>
                <p:nvPr/>
              </p:nvSpPr>
              <p:spPr bwMode="grayWhite">
                <a:xfrm>
                  <a:off x="1503425" y="109870"/>
                  <a:ext cx="76200" cy="76200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61" name="Group 160"/>
              <p:cNvGrpSpPr/>
              <p:nvPr/>
            </p:nvGrpSpPr>
            <p:grpSpPr>
              <a:xfrm>
                <a:off x="1919350" y="144795"/>
                <a:ext cx="368300" cy="368300"/>
                <a:chOff x="1919350" y="144795"/>
                <a:chExt cx="368300" cy="368300"/>
              </a:xfrm>
            </p:grpSpPr>
            <p:sp>
              <p:nvSpPr>
                <p:cNvPr id="61" name="Oval 40"/>
                <p:cNvSpPr>
                  <a:spLocks noChangeArrowheads="1"/>
                </p:cNvSpPr>
                <p:nvPr/>
              </p:nvSpPr>
              <p:spPr bwMode="grayWhite">
                <a:xfrm>
                  <a:off x="1919350" y="144795"/>
                  <a:ext cx="368300" cy="368300"/>
                </a:xfrm>
                <a:prstGeom prst="ellipse">
                  <a:avLst/>
                </a:prstGeom>
                <a:noFill/>
                <a:ln w="127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2" name="Oval 41"/>
                <p:cNvSpPr>
                  <a:spLocks noChangeArrowheads="1"/>
                </p:cNvSpPr>
                <p:nvPr/>
              </p:nvSpPr>
              <p:spPr bwMode="grayWhite">
                <a:xfrm>
                  <a:off x="2003488" y="228933"/>
                  <a:ext cx="50800" cy="50800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41120" y="467360"/>
            <a:ext cx="9509760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1901952"/>
            <a:ext cx="9509760" cy="4127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41120" y="6598763"/>
            <a:ext cx="7159752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75776" y="6598763"/>
            <a:ext cx="96012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513C09FF-A05A-44B7-B7F9-9715502B619B}" type="datetime1">
              <a:rPr lang="en-US" smtClean="0"/>
              <a:pPr/>
              <a:t>8/21/2025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10800" y="6598763"/>
            <a:ext cx="64008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C749032-2A07-4AE8-BA90-74324CAE0C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658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2">
            <a:lumMod val="75000"/>
          </a:schemeClr>
        </a:buClr>
        <a:buSzPct val="80000"/>
        <a:buFont typeface="Courier New" panose="02070309020205020404" pitchFamily="49" charset="0"/>
        <a:buChar char="o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>
            <a:lumMod val="75000"/>
          </a:schemeClr>
        </a:buClr>
        <a:buSzPct val="80000"/>
        <a:buFont typeface="Courier New" panose="02070309020205020404" pitchFamily="49" charset="0"/>
        <a:buChar char="o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2">
            <a:lumMod val="75000"/>
          </a:schemeClr>
        </a:buClr>
        <a:buSzPct val="80000"/>
        <a:buFont typeface="Courier New" panose="02070309020205020404" pitchFamily="49" charset="0"/>
        <a:buChar char="o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2">
            <a:lumMod val="75000"/>
          </a:schemeClr>
        </a:buClr>
        <a:buSzPct val="80000"/>
        <a:buFont typeface="Courier New" panose="02070309020205020404" pitchFamily="49" charset="0"/>
        <a:buChar char="o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2">
            <a:lumMod val="75000"/>
          </a:schemeClr>
        </a:buClr>
        <a:buSzPct val="80000"/>
        <a:buFont typeface="Courier New" panose="02070309020205020404" pitchFamily="49" charset="0"/>
        <a:buChar char="o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2">
            <a:lumMod val="75000"/>
          </a:schemeClr>
        </a:buClr>
        <a:buSzPct val="80000"/>
        <a:buFont typeface="Courier New" panose="02070309020205020404" pitchFamily="49" charset="0"/>
        <a:buChar char="o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2">
            <a:lumMod val="75000"/>
          </a:schemeClr>
        </a:buClr>
        <a:buSzPct val="80000"/>
        <a:buFont typeface="Courier New" panose="02070309020205020404" pitchFamily="49" charset="0"/>
        <a:buChar char="o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2">
            <a:lumMod val="75000"/>
          </a:schemeClr>
        </a:buClr>
        <a:buSzPct val="80000"/>
        <a:buFont typeface="Courier New" panose="02070309020205020404" pitchFamily="49" charset="0"/>
        <a:buChar char="o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60604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2">
            <a:lumMod val="75000"/>
          </a:schemeClr>
        </a:buClr>
        <a:buSzPct val="80000"/>
        <a:buFont typeface="Courier New" panose="02070309020205020404" pitchFamily="49" charset="0"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Programming Fundamentals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by Abeeha Sattar</a:t>
            </a:r>
          </a:p>
        </p:txBody>
      </p:sp>
    </p:spTree>
    <p:extLst>
      <p:ext uri="{BB962C8B-B14F-4D97-AF65-F5344CB8AC3E}">
        <p14:creationId xmlns:p14="http://schemas.microsoft.com/office/powerpoint/2010/main" val="3998018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7715B3E-B233-9A0E-8FF1-9C10C4FF2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Fin~</a:t>
            </a:r>
          </a:p>
        </p:txBody>
      </p:sp>
    </p:spTree>
    <p:extLst>
      <p:ext uri="{BB962C8B-B14F-4D97-AF65-F5344CB8AC3E}">
        <p14:creationId xmlns:p14="http://schemas.microsoft.com/office/powerpoint/2010/main" val="3510833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F068F-D6E9-8A88-8FB9-F6C46BBA6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– Process – Output (IPO)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F6E85-4A5E-61EE-AACE-1E7AEFDF8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1120" y="1901952"/>
            <a:ext cx="2791265" cy="4127627"/>
          </a:xfrm>
          <a:ln>
            <a:solidFill>
              <a:schemeClr val="accent1"/>
            </a:solidFill>
          </a:ln>
        </p:spPr>
        <p:txBody>
          <a:bodyPr/>
          <a:lstStyle/>
          <a:p>
            <a:pPr marL="45720" indent="0">
              <a:buNone/>
            </a:pPr>
            <a:r>
              <a:rPr lang="en-US" b="1" dirty="0"/>
              <a:t>Input:</a:t>
            </a:r>
          </a:p>
          <a:p>
            <a:r>
              <a:rPr lang="en-US" dirty="0"/>
              <a:t>Lemons + Sugar + Water</a:t>
            </a:r>
          </a:p>
          <a:p>
            <a:r>
              <a:rPr lang="en-US" dirty="0"/>
              <a:t>Insert money + Press button</a:t>
            </a:r>
          </a:p>
          <a:p>
            <a:r>
              <a:rPr lang="en-US" dirty="0"/>
              <a:t>Dirty clothes + Detergent + Water</a:t>
            </a:r>
            <a:br>
              <a:rPr lang="en-US" dirty="0"/>
            </a:br>
            <a:endParaRPr lang="en-US" dirty="0"/>
          </a:p>
          <a:p>
            <a:r>
              <a:rPr lang="en-US" dirty="0"/>
              <a:t>Food + Time input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2FC70D3-7A38-7821-E425-205B8C25AD8A}"/>
              </a:ext>
            </a:extLst>
          </p:cNvPr>
          <p:cNvSpPr txBox="1">
            <a:spLocks/>
          </p:cNvSpPr>
          <p:nvPr/>
        </p:nvSpPr>
        <p:spPr>
          <a:xfrm>
            <a:off x="4132385" y="1901952"/>
            <a:ext cx="2791265" cy="4127627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2">
                  <a:lumMod val="75000"/>
                </a:schemeClr>
              </a:buClr>
              <a:buSzPct val="80000"/>
              <a:buFont typeface="Courier New" panose="02070309020205020404" pitchFamily="49" charset="0"/>
              <a:buChar char="o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>
                  <a:lumMod val="75000"/>
                </a:schemeClr>
              </a:buClr>
              <a:buSzPct val="80000"/>
              <a:buFont typeface="Courier New" panose="02070309020205020404" pitchFamily="49" charset="0"/>
              <a:buChar char="o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2">
                  <a:lumMod val="75000"/>
                </a:schemeClr>
              </a:buClr>
              <a:buSzPct val="80000"/>
              <a:buFont typeface="Courier New" panose="02070309020205020404" pitchFamily="49" charset="0"/>
              <a:buChar char="o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2">
                  <a:lumMod val="75000"/>
                </a:schemeClr>
              </a:buClr>
              <a:buSzPct val="80000"/>
              <a:buFont typeface="Courier New" panose="02070309020205020404" pitchFamily="49" charset="0"/>
              <a:buChar char="o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2">
                  <a:lumMod val="75000"/>
                </a:schemeClr>
              </a:buClr>
              <a:buSzPct val="80000"/>
              <a:buFont typeface="Courier New" panose="02070309020205020404" pitchFamily="49" charset="0"/>
              <a:buChar char="o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2">
                  <a:lumMod val="75000"/>
                </a:schemeClr>
              </a:buClr>
              <a:buSzPct val="80000"/>
              <a:buFont typeface="Courier New" panose="02070309020205020404" pitchFamily="49" charset="0"/>
              <a:buChar char="o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2">
                  <a:lumMod val="75000"/>
                </a:schemeClr>
              </a:buClr>
              <a:buSzPct val="80000"/>
              <a:buFont typeface="Courier New" panose="02070309020205020404" pitchFamily="49" charset="0"/>
              <a:buChar char="o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2">
                  <a:lumMod val="75000"/>
                </a:schemeClr>
              </a:buClr>
              <a:buSzPct val="80000"/>
              <a:buFont typeface="Courier New" panose="02070309020205020404" pitchFamily="49" charset="0"/>
              <a:buChar char="o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60604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2">
                  <a:lumMod val="75000"/>
                </a:schemeClr>
              </a:buClr>
              <a:buSzPct val="80000"/>
              <a:buFont typeface="Courier New" panose="02070309020205020404" pitchFamily="49" charset="0"/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en-US" b="1" dirty="0"/>
              <a:t>Process:</a:t>
            </a:r>
          </a:p>
          <a:p>
            <a:r>
              <a:rPr lang="en-US" dirty="0"/>
              <a:t>Mix ingredients</a:t>
            </a:r>
          </a:p>
          <a:p>
            <a:r>
              <a:rPr lang="en-US" dirty="0"/>
              <a:t>Machine checks payment and drops item</a:t>
            </a:r>
          </a:p>
          <a:p>
            <a:r>
              <a:rPr lang="en-US" dirty="0"/>
              <a:t>Washing machine washes, rinses and spins the clothes</a:t>
            </a:r>
          </a:p>
          <a:p>
            <a:r>
              <a:rPr lang="en-US" dirty="0"/>
              <a:t>Heats food with microwaves</a:t>
            </a:r>
          </a:p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90373E4-9A5B-DA11-07D8-3EAF55FACCB3}"/>
              </a:ext>
            </a:extLst>
          </p:cNvPr>
          <p:cNvSpPr txBox="1">
            <a:spLocks/>
          </p:cNvSpPr>
          <p:nvPr/>
        </p:nvSpPr>
        <p:spPr>
          <a:xfrm>
            <a:off x="6923650" y="1901952"/>
            <a:ext cx="2791265" cy="4127627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2">
                  <a:lumMod val="75000"/>
                </a:schemeClr>
              </a:buClr>
              <a:buSzPct val="80000"/>
              <a:buFont typeface="Courier New" panose="02070309020205020404" pitchFamily="49" charset="0"/>
              <a:buChar char="o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>
                  <a:lumMod val="75000"/>
                </a:schemeClr>
              </a:buClr>
              <a:buSzPct val="80000"/>
              <a:buFont typeface="Courier New" panose="02070309020205020404" pitchFamily="49" charset="0"/>
              <a:buChar char="o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2">
                  <a:lumMod val="75000"/>
                </a:schemeClr>
              </a:buClr>
              <a:buSzPct val="80000"/>
              <a:buFont typeface="Courier New" panose="02070309020205020404" pitchFamily="49" charset="0"/>
              <a:buChar char="o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2">
                  <a:lumMod val="75000"/>
                </a:schemeClr>
              </a:buClr>
              <a:buSzPct val="80000"/>
              <a:buFont typeface="Courier New" panose="02070309020205020404" pitchFamily="49" charset="0"/>
              <a:buChar char="o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2">
                  <a:lumMod val="75000"/>
                </a:schemeClr>
              </a:buClr>
              <a:buSzPct val="80000"/>
              <a:buFont typeface="Courier New" panose="02070309020205020404" pitchFamily="49" charset="0"/>
              <a:buChar char="o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2">
                  <a:lumMod val="75000"/>
                </a:schemeClr>
              </a:buClr>
              <a:buSzPct val="80000"/>
              <a:buFont typeface="Courier New" panose="02070309020205020404" pitchFamily="49" charset="0"/>
              <a:buChar char="o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2">
                  <a:lumMod val="75000"/>
                </a:schemeClr>
              </a:buClr>
              <a:buSzPct val="80000"/>
              <a:buFont typeface="Courier New" panose="02070309020205020404" pitchFamily="49" charset="0"/>
              <a:buChar char="o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2">
                  <a:lumMod val="75000"/>
                </a:schemeClr>
              </a:buClr>
              <a:buSzPct val="80000"/>
              <a:buFont typeface="Courier New" panose="02070309020205020404" pitchFamily="49" charset="0"/>
              <a:buChar char="o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60604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2">
                  <a:lumMod val="75000"/>
                </a:schemeClr>
              </a:buClr>
              <a:buSzPct val="80000"/>
              <a:buFont typeface="Courier New" panose="02070309020205020404" pitchFamily="49" charset="0"/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en-US" b="1" dirty="0"/>
              <a:t>Output:</a:t>
            </a:r>
          </a:p>
          <a:p>
            <a:r>
              <a:rPr lang="en-US" dirty="0"/>
              <a:t>Glass of lemonade</a:t>
            </a:r>
          </a:p>
          <a:p>
            <a:r>
              <a:rPr lang="en-US" dirty="0"/>
              <a:t>Snack comes out</a:t>
            </a:r>
          </a:p>
          <a:p>
            <a:endParaRPr lang="en-US" dirty="0"/>
          </a:p>
          <a:p>
            <a:r>
              <a:rPr lang="en-US" dirty="0"/>
              <a:t>Clean clothes</a:t>
            </a:r>
          </a:p>
          <a:p>
            <a:endParaRPr lang="en-US" dirty="0"/>
          </a:p>
          <a:p>
            <a:r>
              <a:rPr lang="en-US" dirty="0"/>
              <a:t>Hot food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0FE6501-6EA8-FDC3-6E30-B2A2EDBB31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788952">
            <a:off x="258972" y="2117633"/>
            <a:ext cx="1107952" cy="1107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0898024-2336-F40B-87D5-88DEC187E4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5292" y="4215296"/>
            <a:ext cx="2551175" cy="1700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8A7FE25-62D1-2E6E-2948-A86C0D17D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76" y="3254534"/>
            <a:ext cx="1394496" cy="2091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3D426EFB-1C03-B1E0-562D-07C5745E46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5984" y="2126358"/>
            <a:ext cx="1619625" cy="2429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873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341120" y="1901952"/>
            <a:ext cx="5455334" cy="4127627"/>
          </a:xfrm>
        </p:spPr>
        <p:txBody>
          <a:bodyPr>
            <a:normAutofit/>
          </a:bodyPr>
          <a:lstStyle/>
          <a:p>
            <a:r>
              <a:rPr lang="en-US" dirty="0"/>
              <a:t>Think of it as a set of instructions that allow you to solve a problem.</a:t>
            </a:r>
          </a:p>
          <a:p>
            <a:r>
              <a:rPr lang="en-US" dirty="0"/>
              <a:t>Each algorithm you write will have:</a:t>
            </a:r>
          </a:p>
          <a:p>
            <a:pPr lvl="1"/>
            <a:r>
              <a:rPr lang="en-US" dirty="0"/>
              <a:t>Input(s)</a:t>
            </a:r>
          </a:p>
          <a:p>
            <a:pPr lvl="1"/>
            <a:r>
              <a:rPr lang="en-US" dirty="0"/>
              <a:t>Process detailing what to do</a:t>
            </a:r>
          </a:p>
          <a:p>
            <a:pPr lvl="1"/>
            <a:r>
              <a:rPr lang="en-US" dirty="0"/>
              <a:t>Output(s)</a:t>
            </a:r>
          </a:p>
          <a:p>
            <a:endParaRPr lang="en-US" dirty="0"/>
          </a:p>
          <a:p>
            <a:r>
              <a:rPr lang="en-US" dirty="0"/>
              <a:t>A computer is very good at following exact instructions. </a:t>
            </a:r>
          </a:p>
          <a:p>
            <a:pPr lvl="1"/>
            <a:r>
              <a:rPr lang="en-US" sz="1400" dirty="0"/>
              <a:t>But providing the right instructions is up to you!</a:t>
            </a:r>
          </a:p>
        </p:txBody>
      </p:sp>
      <p:pic>
        <p:nvPicPr>
          <p:cNvPr id="2050" name="Picture 2" descr="instructions unclear - meme">
            <a:extLst>
              <a:ext uri="{FF2B5EF4-FFF2-40B4-BE49-F238E27FC236}">
                <a16:creationId xmlns:a16="http://schemas.microsoft.com/office/drawing/2014/main" id="{9A351F68-2877-55CB-C4B5-899E3BABD8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6454" y="529452"/>
            <a:ext cx="3640015" cy="5500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09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66437-E12E-88EF-D9C4-90F5E13F6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3F4CDA-9529-A3AE-2278-FF5E824A6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Write algorithms for the following: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Writing and sending an email to your friend.</a:t>
            </a:r>
          </a:p>
          <a:p>
            <a:pPr lvl="1"/>
            <a:r>
              <a:rPr lang="en-US" dirty="0"/>
              <a:t>Ordering some wings from KFC</a:t>
            </a:r>
          </a:p>
          <a:p>
            <a:pPr lvl="1"/>
            <a:endParaRPr lang="en-US" dirty="0"/>
          </a:p>
          <a:p>
            <a:pPr lvl="1"/>
            <a:r>
              <a:rPr lang="en-US" i="1" dirty="0">
                <a:solidFill>
                  <a:srgbClr val="002060"/>
                </a:solidFill>
              </a:rPr>
              <a:t>Since we’re doing this online, write it in your notebooks. </a:t>
            </a:r>
          </a:p>
          <a:p>
            <a:pPr lvl="2"/>
            <a:r>
              <a:rPr lang="en-US" i="1" dirty="0">
                <a:solidFill>
                  <a:srgbClr val="002060"/>
                </a:solidFill>
              </a:rPr>
              <a:t>Submissions online on GCR so that I can make sure you are doing it.</a:t>
            </a:r>
          </a:p>
          <a:p>
            <a:pPr lvl="2"/>
            <a:r>
              <a:rPr lang="en-US" i="1" dirty="0">
                <a:solidFill>
                  <a:srgbClr val="002060"/>
                </a:solidFill>
              </a:rPr>
              <a:t>For submission, I need a picture of your work</a:t>
            </a:r>
          </a:p>
        </p:txBody>
      </p:sp>
    </p:spTree>
    <p:extLst>
      <p:ext uri="{BB962C8B-B14F-4D97-AF65-F5344CB8AC3E}">
        <p14:creationId xmlns:p14="http://schemas.microsoft.com/office/powerpoint/2010/main" val="1101200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89B92-99B8-13E3-2964-47CEF53ED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Algorithm: Making Popcorn </a:t>
            </a:r>
            <a:r>
              <a:rPr lang="en-US" sz="1800" i="1" dirty="0"/>
              <a:t>(not the microwave ones)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757B1-73A2-2C99-5DCC-F96972217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</a:pPr>
            <a:r>
              <a:rPr lang="en-US" sz="1800" dirty="0"/>
              <a:t>Get ingredients (corn kernels, oil, salt)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Get a pan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Turn on stove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Put pan on stove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Put oil in pan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Put corn kernels and salt when the oil is hot enough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Close the lid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Wait until the kernels stop popping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Turn stove off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Remove popcorn from the pan and serve it in a bowl.</a:t>
            </a:r>
          </a:p>
          <a:p>
            <a:endParaRPr lang="en-US" sz="18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E922DD1-654F-CDF5-4D08-EB97D2A8A5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8817" y="2253859"/>
            <a:ext cx="2757854" cy="4136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loud 5">
            <a:extLst>
              <a:ext uri="{FF2B5EF4-FFF2-40B4-BE49-F238E27FC236}">
                <a16:creationId xmlns:a16="http://schemas.microsoft.com/office/drawing/2014/main" id="{3DE07628-3FCB-5D3B-DAD7-60EEF0DB73ED}"/>
              </a:ext>
            </a:extLst>
          </p:cNvPr>
          <p:cNvSpPr/>
          <p:nvPr/>
        </p:nvSpPr>
        <p:spPr>
          <a:xfrm>
            <a:off x="6194478" y="3715109"/>
            <a:ext cx="3084339" cy="1904041"/>
          </a:xfrm>
          <a:prstGeom prst="cloud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2060"/>
                </a:solidFill>
              </a:rPr>
              <a:t>They forgot to remove the lid…</a:t>
            </a:r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8B6B73D9-7B36-2D0C-B00A-7C786243F97C}"/>
              </a:ext>
            </a:extLst>
          </p:cNvPr>
          <p:cNvSpPr/>
          <p:nvPr/>
        </p:nvSpPr>
        <p:spPr>
          <a:xfrm rot="12346174">
            <a:off x="8563663" y="3140514"/>
            <a:ext cx="702411" cy="522252"/>
          </a:xfrm>
          <a:prstGeom prst="cloud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Cloud 7">
            <a:extLst>
              <a:ext uri="{FF2B5EF4-FFF2-40B4-BE49-F238E27FC236}">
                <a16:creationId xmlns:a16="http://schemas.microsoft.com/office/drawing/2014/main" id="{D460C48E-EEEA-E3FD-0AE4-CFC270C8D44C}"/>
              </a:ext>
            </a:extLst>
          </p:cNvPr>
          <p:cNvSpPr/>
          <p:nvPr/>
        </p:nvSpPr>
        <p:spPr>
          <a:xfrm rot="20043414">
            <a:off x="9350417" y="3152017"/>
            <a:ext cx="230819" cy="217320"/>
          </a:xfrm>
          <a:prstGeom prst="cloud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90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6D638-53E6-9CFF-9CB2-639471454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BA2B2-9241-4932-F100-87AAD38D7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Pseudo = false/fake/ imitation</a:t>
            </a:r>
          </a:p>
          <a:p>
            <a:r>
              <a:rPr lang="en-US" dirty="0"/>
              <a:t>Pseudocode is an informal way of writing code. </a:t>
            </a:r>
          </a:p>
          <a:p>
            <a:r>
              <a:rPr lang="en-US" dirty="0"/>
              <a:t>It represents the algorithm of the program in natural language and mathematical notations.</a:t>
            </a:r>
          </a:p>
          <a:p>
            <a:pPr marL="45720" indent="0">
              <a:buNone/>
            </a:pPr>
            <a:endParaRPr lang="en-US" dirty="0"/>
          </a:p>
          <a:p>
            <a:pPr marL="45720" indent="0">
              <a:buNone/>
            </a:pPr>
            <a:r>
              <a:rPr lang="en-US" dirty="0"/>
              <a:t>So, how is it different from an algorithm?</a:t>
            </a:r>
          </a:p>
          <a:p>
            <a:pPr lvl="1"/>
            <a:r>
              <a:rPr lang="en-US" dirty="0"/>
              <a:t>Algorithms are usually written in natural language, meanwhile pseudocode follows some rules and syntax.</a:t>
            </a:r>
          </a:p>
          <a:p>
            <a:pPr lvl="1"/>
            <a:r>
              <a:rPr lang="en-US" dirty="0"/>
              <a:t>Algorithms explain what needs to be done, while pseudocode shows how the code might look when being converted into real code.</a:t>
            </a:r>
          </a:p>
        </p:txBody>
      </p:sp>
    </p:spTree>
    <p:extLst>
      <p:ext uri="{BB962C8B-B14F-4D97-AF65-F5344CB8AC3E}">
        <p14:creationId xmlns:p14="http://schemas.microsoft.com/office/powerpoint/2010/main" val="4115414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84F24-8E4A-3C97-DE4D-CC95F62D2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Keywords for writing </a:t>
            </a:r>
            <a:r>
              <a:rPr lang="en-US" dirty="0" err="1"/>
              <a:t>Psuedocode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D459C-7479-4EEA-1A6D-438395894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1120" y="1901952"/>
            <a:ext cx="9807526" cy="4127627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START: </a:t>
            </a:r>
            <a:r>
              <a:rPr lang="en-US" dirty="0"/>
              <a:t>Marks the start of your pseudocode</a:t>
            </a:r>
          </a:p>
          <a:p>
            <a:r>
              <a:rPr lang="en-US" b="1" dirty="0">
                <a:solidFill>
                  <a:srgbClr val="002060"/>
                </a:solidFill>
              </a:rPr>
              <a:t>INPUT:</a:t>
            </a:r>
            <a:r>
              <a:rPr lang="en-US" b="1" dirty="0"/>
              <a:t> </a:t>
            </a:r>
            <a:r>
              <a:rPr lang="en-US" dirty="0"/>
              <a:t>Used to get input from a user (via keyboard or other input devices)</a:t>
            </a:r>
          </a:p>
          <a:p>
            <a:r>
              <a:rPr lang="en-US" b="1" dirty="0">
                <a:solidFill>
                  <a:srgbClr val="002060"/>
                </a:solidFill>
              </a:rPr>
              <a:t>READ/GET: </a:t>
            </a:r>
            <a:r>
              <a:rPr lang="en-US" dirty="0"/>
              <a:t>Used when you are reading data from a file</a:t>
            </a:r>
          </a:p>
          <a:p>
            <a:r>
              <a:rPr lang="en-US" b="1" dirty="0">
                <a:solidFill>
                  <a:srgbClr val="002060"/>
                </a:solidFill>
              </a:rPr>
              <a:t>PRINT/DISPLAY/SHOW: </a:t>
            </a:r>
            <a:r>
              <a:rPr lang="en-US" dirty="0"/>
              <a:t>Displays the output on an output device (e.g. screen)</a:t>
            </a:r>
          </a:p>
          <a:p>
            <a:r>
              <a:rPr lang="en-US" b="1" dirty="0">
                <a:solidFill>
                  <a:srgbClr val="002060"/>
                </a:solidFill>
              </a:rPr>
              <a:t>COMPUTE/CALCULATE/DETERMINE: </a:t>
            </a:r>
            <a:r>
              <a:rPr lang="en-US" dirty="0"/>
              <a:t>Calculates the result of some expression</a:t>
            </a:r>
          </a:p>
          <a:p>
            <a:r>
              <a:rPr lang="en-US" b="1" dirty="0">
                <a:solidFill>
                  <a:srgbClr val="002060"/>
                </a:solidFill>
              </a:rPr>
              <a:t>SET/INIT:</a:t>
            </a:r>
            <a:r>
              <a:rPr lang="en-US" dirty="0"/>
              <a:t> Initializes values of variables</a:t>
            </a:r>
          </a:p>
          <a:p>
            <a:r>
              <a:rPr lang="en-US" b="1" dirty="0">
                <a:solidFill>
                  <a:srgbClr val="002060"/>
                </a:solidFill>
              </a:rPr>
              <a:t>INCREMENT/BUMP: </a:t>
            </a:r>
            <a:r>
              <a:rPr lang="en-US" dirty="0"/>
              <a:t>Increases the values of variables</a:t>
            </a:r>
          </a:p>
          <a:p>
            <a:r>
              <a:rPr lang="en-US" b="1" dirty="0">
                <a:solidFill>
                  <a:srgbClr val="002060"/>
                </a:solidFill>
              </a:rPr>
              <a:t>DECREMENT:</a:t>
            </a:r>
            <a:r>
              <a:rPr lang="en-US" dirty="0"/>
              <a:t> Decreases the values of variables</a:t>
            </a:r>
          </a:p>
          <a:p>
            <a:r>
              <a:rPr lang="en-US" b="1" dirty="0">
                <a:solidFill>
                  <a:srgbClr val="002060"/>
                </a:solidFill>
              </a:rPr>
              <a:t>END:</a:t>
            </a:r>
            <a:r>
              <a:rPr lang="en-US" dirty="0"/>
              <a:t> Marks the end of your pseudocode</a:t>
            </a:r>
          </a:p>
        </p:txBody>
      </p:sp>
    </p:spTree>
    <p:extLst>
      <p:ext uri="{BB962C8B-B14F-4D97-AF65-F5344CB8AC3E}">
        <p14:creationId xmlns:p14="http://schemas.microsoft.com/office/powerpoint/2010/main" val="3213827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7E806-F1AC-5E83-F3E5-47C365924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Pseudocode for adding two numbers: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22D4D-558F-B505-EE05-77C0A6545F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02920" indent="-457200">
              <a:buFont typeface="+mj-lt"/>
              <a:buAutoNum type="arabicPeriod"/>
            </a:pPr>
            <a:r>
              <a:rPr lang="en-US" dirty="0"/>
              <a:t>START</a:t>
            </a:r>
          </a:p>
          <a:p>
            <a:pPr marL="502920" indent="-457200">
              <a:buFont typeface="+mj-lt"/>
              <a:buAutoNum type="arabicPeriod"/>
            </a:pPr>
            <a:r>
              <a:rPr lang="en-US" dirty="0"/>
              <a:t>PRINT “Enter two numbers to be added”</a:t>
            </a:r>
          </a:p>
          <a:p>
            <a:pPr marL="502920" indent="-457200">
              <a:buFont typeface="+mj-lt"/>
              <a:buAutoNum type="arabicPeriod"/>
            </a:pPr>
            <a:r>
              <a:rPr lang="en-US" dirty="0"/>
              <a:t>INPUT num1</a:t>
            </a:r>
          </a:p>
          <a:p>
            <a:pPr marL="502920" indent="-457200">
              <a:buFont typeface="+mj-lt"/>
              <a:buAutoNum type="arabicPeriod"/>
            </a:pPr>
            <a:r>
              <a:rPr lang="en-US" dirty="0"/>
              <a:t>INPUT num2</a:t>
            </a:r>
          </a:p>
          <a:p>
            <a:pPr marL="502920" indent="-457200">
              <a:buFont typeface="+mj-lt"/>
              <a:buAutoNum type="arabicPeriod"/>
            </a:pPr>
            <a:r>
              <a:rPr lang="en-US" dirty="0"/>
              <a:t>CALCULATE sum = num1 + num2</a:t>
            </a:r>
          </a:p>
          <a:p>
            <a:pPr marL="502920" indent="-457200">
              <a:buFont typeface="+mj-lt"/>
              <a:buAutoNum type="arabicPeriod"/>
            </a:pPr>
            <a:r>
              <a:rPr lang="en-US" dirty="0"/>
              <a:t>PRINT sum</a:t>
            </a:r>
          </a:p>
          <a:p>
            <a:pPr marL="502920" indent="-457200">
              <a:buFont typeface="+mj-lt"/>
              <a:buAutoNum type="arabicPeriod"/>
            </a:pPr>
            <a:r>
              <a:rPr lang="en-US" dirty="0"/>
              <a:t>END</a:t>
            </a:r>
          </a:p>
          <a:p>
            <a:pPr marL="50292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312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27032-D807-56EC-D2F9-45CD12A80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B182D-4DCC-F37C-196F-8930D47F3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 indent="0">
              <a:buNone/>
            </a:pPr>
            <a:r>
              <a:rPr lang="en-US" dirty="0"/>
              <a:t>Write pseudocodes for these:</a:t>
            </a:r>
          </a:p>
          <a:p>
            <a:r>
              <a:rPr lang="en-US" dirty="0"/>
              <a:t>Make a simple calculator which takes 2 input numbers and do basic arithmetic operations of mathematics such as addition, subtraction, division and multiplication.</a:t>
            </a:r>
          </a:p>
          <a:p>
            <a:r>
              <a:rPr lang="en-US" dirty="0"/>
              <a:t>A swapper which swaps the values of two user inputs</a:t>
            </a:r>
          </a:p>
          <a:p>
            <a:r>
              <a:rPr lang="en-US" dirty="0"/>
              <a:t>Convert temperature from Celsius to Fahrenheit</a:t>
            </a:r>
          </a:p>
          <a:p>
            <a:pPr marL="45720" indent="0">
              <a:buNone/>
            </a:pPr>
            <a:r>
              <a:rPr lang="en-US"/>
              <a:t>Hint: °F = (59​ × °C) + 32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13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ubbles design templat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alpha val="80000"/>
              </a:schemeClr>
            </a:gs>
            <a:gs pos="0">
              <a:schemeClr val="phClr">
                <a:lumMod val="40000"/>
                <a:lumOff val="60000"/>
                <a:alpha val="80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lumMod val="20000"/>
                <a:lumOff val="80000"/>
                <a:alpha val="59000"/>
              </a:schemeClr>
            </a:gs>
            <a:gs pos="40000">
              <a:schemeClr val="phClr">
                <a:lumMod val="20000"/>
                <a:lumOff val="80000"/>
                <a:alpha val="66000"/>
              </a:schemeClr>
            </a:gs>
            <a:gs pos="100000">
              <a:schemeClr val="phClr">
                <a:lumMod val="40000"/>
                <a:lumOff val="60000"/>
              </a:schemeClr>
            </a:gs>
          </a:gsLst>
          <a:path path="circle">
            <a:fillToRect l="50000" t="-80000" r="50000" b="180000"/>
          </a:path>
        </a:gradFill>
      </a:bgFillStyleLst>
    </a:fmtScheme>
  </a:themeElements>
  <a:objectDefaults>
    <a:spDef>
      <a:spPr/>
      <a:bodyPr rtlCol="0" anchor="ctr"/>
      <a:lstStyle>
        <a:defPPr algn="ctr">
          <a:defRPr dirty="0"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Bubbles design slides.potx" id="{791C1007-8C16-4095-A382-97B1C9AA36B9}" vid="{20473F13-1D64-4A4A-9CE1-7C3468AE82BE}"/>
    </a:ext>
  </a:extLst>
</a:theme>
</file>

<file path=ppt/theme/theme2.xml><?xml version="1.0" encoding="utf-8"?>
<a:theme xmlns:a="http://schemas.openxmlformats.org/drawingml/2006/main" name="Office Them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Bubbles design slides</Template>
  <TotalTime>113</TotalTime>
  <Words>543</Words>
  <Application>Microsoft Office PowerPoint</Application>
  <PresentationFormat>Widescreen</PresentationFormat>
  <Paragraphs>84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Courier New</vt:lpstr>
      <vt:lpstr>Bubbles design template</vt:lpstr>
      <vt:lpstr>Programming Fundamentals</vt:lpstr>
      <vt:lpstr>Input – Process – Output (IPO)</vt:lpstr>
      <vt:lpstr>Algorithm</vt:lpstr>
      <vt:lpstr>Activity:</vt:lpstr>
      <vt:lpstr>Algorithm: Making Popcorn (not the microwave ones)</vt:lpstr>
      <vt:lpstr>Pseudocode</vt:lpstr>
      <vt:lpstr>Keywords for writing Psuedocode</vt:lpstr>
      <vt:lpstr>Pseudocode for adding two numbers:</vt:lpstr>
      <vt:lpstr>Activity:</vt:lpstr>
      <vt:lpstr>Fin~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Abeeha Sattar</dc:creator>
  <cp:lastModifiedBy>Abeeha Sattar</cp:lastModifiedBy>
  <cp:revision>39</cp:revision>
  <dcterms:created xsi:type="dcterms:W3CDTF">2025-08-20T22:46:44Z</dcterms:created>
  <dcterms:modified xsi:type="dcterms:W3CDTF">2025-08-21T00:40:21Z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74069200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